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43. Kei Sanga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87132"/>
            <a:ext cx="12192000" cy="2763251"/>
          </a:xfrm>
        </p:spPr>
        <p:txBody>
          <a:bodyPr>
            <a:normAutofit/>
          </a:bodyPr>
          <a:lstStyle/>
          <a:p>
            <a:r>
              <a:rPr lang="en-US" sz="3200" dirty="0"/>
              <a:t>The Rock that Is Higher Than I </a:t>
            </a:r>
          </a:p>
          <a:p>
            <a:r>
              <a:rPr lang="en-US" sz="3200" dirty="0"/>
              <a:t>Late 61:2</a:t>
            </a:r>
          </a:p>
          <a:p>
            <a:r>
              <a:rPr lang="en-US" sz="3200" dirty="0"/>
              <a:t>Edward Johnson, 1826-1909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veivei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dah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04719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kip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sangzaw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veivei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veivei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04719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guamthuk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04717" y="6156101"/>
            <a:ext cx="2487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143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43. Kei Sanga Sangzaw Suangpi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2018-12-14T15:16:59Z</dcterms:modified>
</cp:coreProperties>
</file>